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>
        <p:scale>
          <a:sx n="40" d="100"/>
          <a:sy n="40" d="100"/>
        </p:scale>
        <p:origin x="-29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FB4-4979-43F8-9C96-59688685F2C1}" type="datetimeFigureOut">
              <a:rPr lang="es-CO" smtClean="0"/>
              <a:t>26/04/2023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9E80-DFF1-48D0-94A9-7E2BDF35A1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576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FB4-4979-43F8-9C96-59688685F2C1}" type="datetimeFigureOut">
              <a:rPr lang="es-CO" smtClean="0"/>
              <a:t>26/04/2023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9E80-DFF1-48D0-94A9-7E2BDF35A1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597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FB4-4979-43F8-9C96-59688685F2C1}" type="datetimeFigureOut">
              <a:rPr lang="es-CO" smtClean="0"/>
              <a:t>26/04/2023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9E80-DFF1-48D0-94A9-7E2BDF35A1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37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FB4-4979-43F8-9C96-59688685F2C1}" type="datetimeFigureOut">
              <a:rPr lang="es-CO" smtClean="0"/>
              <a:t>26/04/2023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9E80-DFF1-48D0-94A9-7E2BDF35A1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608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FB4-4979-43F8-9C96-59688685F2C1}" type="datetimeFigureOut">
              <a:rPr lang="es-CO" smtClean="0"/>
              <a:t>26/04/2023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9E80-DFF1-48D0-94A9-7E2BDF35A1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43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FB4-4979-43F8-9C96-59688685F2C1}" type="datetimeFigureOut">
              <a:rPr lang="es-CO" smtClean="0"/>
              <a:t>26/04/2023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9E80-DFF1-48D0-94A9-7E2BDF35A1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949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FB4-4979-43F8-9C96-59688685F2C1}" type="datetimeFigureOut">
              <a:rPr lang="es-CO" smtClean="0"/>
              <a:t>26/04/2023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9E80-DFF1-48D0-94A9-7E2BDF35A1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851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FB4-4979-43F8-9C96-59688685F2C1}" type="datetimeFigureOut">
              <a:rPr lang="es-CO" smtClean="0"/>
              <a:t>26/04/2023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9E80-DFF1-48D0-94A9-7E2BDF35A1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9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FB4-4979-43F8-9C96-59688685F2C1}" type="datetimeFigureOut">
              <a:rPr lang="es-CO" smtClean="0"/>
              <a:t>26/04/2023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9E80-DFF1-48D0-94A9-7E2BDF35A1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72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FB4-4979-43F8-9C96-59688685F2C1}" type="datetimeFigureOut">
              <a:rPr lang="es-CO" smtClean="0"/>
              <a:t>26/04/2023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9E80-DFF1-48D0-94A9-7E2BDF35A1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45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1FB4-4979-43F8-9C96-59688685F2C1}" type="datetimeFigureOut">
              <a:rPr lang="es-CO" smtClean="0"/>
              <a:t>26/04/2023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59E80-DFF1-48D0-94A9-7E2BDF35A1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26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1FB4-4979-43F8-9C96-59688685F2C1}" type="datetimeFigureOut">
              <a:rPr lang="es-CO" smtClean="0"/>
              <a:t>26/04/2023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59E80-DFF1-48D0-94A9-7E2BDF35A1C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122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4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Brayan Giovanny Perez Rodriguez</dc:creator>
  <cp:lastModifiedBy>jbilbao55@hotmail.com</cp:lastModifiedBy>
  <cp:revision>3</cp:revision>
  <dcterms:created xsi:type="dcterms:W3CDTF">2023-04-18T22:15:46Z</dcterms:created>
  <dcterms:modified xsi:type="dcterms:W3CDTF">2023-04-26T14:40:29Z</dcterms:modified>
</cp:coreProperties>
</file>